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5456-C84A-45D2-AC4D-13A8B5F5E527}" type="datetimeFigureOut">
              <a:rPr lang="en-US" smtClean="0"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0A6F-853D-4E20-8B26-5BBBE92A51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533400"/>
            <a:ext cx="1016000" cy="1244600"/>
          </a:xfrm>
          <a:prstGeom prst="rect">
            <a:avLst/>
          </a:prstGeom>
        </p:spPr>
      </p:pic>
      <p:pic>
        <p:nvPicPr>
          <p:cNvPr id="6" name="Picture 5" descr="sh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33400"/>
            <a:ext cx="1016000" cy="1244600"/>
          </a:xfrm>
          <a:prstGeom prst="rect">
            <a:avLst/>
          </a:prstGeom>
        </p:spPr>
      </p:pic>
      <p:pic>
        <p:nvPicPr>
          <p:cNvPr id="7" name="Picture 6" descr="P1010227.JPG"/>
          <p:cNvPicPr>
            <a:picLocks noChangeAspect="1"/>
          </p:cNvPicPr>
          <p:nvPr/>
        </p:nvPicPr>
        <p:blipFill>
          <a:blip r:embed="rId4" cstate="print"/>
          <a:srcRect l="30666" t="10000" r="26510" b="15333"/>
          <a:stretch>
            <a:fillRect/>
          </a:stretch>
        </p:blipFill>
        <p:spPr>
          <a:xfrm>
            <a:off x="2362200" y="2362200"/>
            <a:ext cx="990600" cy="1295400"/>
          </a:xfrm>
          <a:prstGeom prst="rect">
            <a:avLst/>
          </a:prstGeom>
        </p:spPr>
      </p:pic>
      <p:pic>
        <p:nvPicPr>
          <p:cNvPr id="8" name="Picture 7" descr="jj.jpg"/>
          <p:cNvPicPr>
            <a:picLocks noChangeAspect="1"/>
          </p:cNvPicPr>
          <p:nvPr/>
        </p:nvPicPr>
        <p:blipFill>
          <a:blip r:embed="rId5" cstate="print"/>
          <a:srcRect l="50000" t="46225" r="39167" b="33642"/>
          <a:stretch>
            <a:fillRect/>
          </a:stretch>
        </p:blipFill>
        <p:spPr>
          <a:xfrm>
            <a:off x="5334000" y="533400"/>
            <a:ext cx="990600" cy="1219200"/>
          </a:xfrm>
          <a:prstGeom prst="rect">
            <a:avLst/>
          </a:prstGeom>
        </p:spPr>
      </p:pic>
      <p:pic>
        <p:nvPicPr>
          <p:cNvPr id="9" name="Picture 8" descr="nick.jpg"/>
          <p:cNvPicPr>
            <a:picLocks noChangeAspect="1"/>
          </p:cNvPicPr>
          <p:nvPr/>
        </p:nvPicPr>
        <p:blipFill>
          <a:blip r:embed="rId6" cstate="print"/>
          <a:srcRect l="35099" t="32781" r="48013" b="39404"/>
          <a:stretch>
            <a:fillRect/>
          </a:stretch>
        </p:blipFill>
        <p:spPr>
          <a:xfrm>
            <a:off x="6400800" y="2819400"/>
            <a:ext cx="990600" cy="1223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3</cp:revision>
  <dcterms:created xsi:type="dcterms:W3CDTF">2009-08-31T23:15:28Z</dcterms:created>
  <dcterms:modified xsi:type="dcterms:W3CDTF">2009-08-31T23:36:36Z</dcterms:modified>
</cp:coreProperties>
</file>